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9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13AC45-39C6-4C74-BADF-2BFDD134C571}" type="datetimeFigureOut">
              <a:rPr lang="en-US" smtClean="0"/>
              <a:t>2/5/2013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E0CCE9-C4C1-4B42-80BD-3D456DE5D4A6}"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4B3A429-5AFB-4BC3-ADEE-A1F6F6B0E2B7}" type="datetimeFigureOut">
              <a:rPr lang="en-US" smtClean="0"/>
              <a:pPr/>
              <a:t>2/5/2013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2ADC116-C25C-4A66-9CB3-73607580B76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B3A429-5AFB-4BC3-ADEE-A1F6F6B0E2B7}" type="datetimeFigureOut">
              <a:rPr lang="en-US" smtClean="0"/>
              <a:pPr/>
              <a:t>2/5/2013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ADC116-C25C-4A66-9CB3-73607580B7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B3A429-5AFB-4BC3-ADEE-A1F6F6B0E2B7}" type="datetimeFigureOut">
              <a:rPr lang="en-US" smtClean="0"/>
              <a:pPr/>
              <a:t>2/5/2013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ADC116-C25C-4A66-9CB3-73607580B7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B3A429-5AFB-4BC3-ADEE-A1F6F6B0E2B7}" type="datetimeFigureOut">
              <a:rPr lang="en-US" smtClean="0"/>
              <a:pPr/>
              <a:t>2/5/2013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ADC116-C25C-4A66-9CB3-73607580B7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4B3A429-5AFB-4BC3-ADEE-A1F6F6B0E2B7}" type="datetimeFigureOut">
              <a:rPr lang="en-US" smtClean="0"/>
              <a:pPr/>
              <a:t>2/5/2013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ADC116-C25C-4A66-9CB3-73607580B76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4B3A429-5AFB-4BC3-ADEE-A1F6F6B0E2B7}" type="datetimeFigureOut">
              <a:rPr lang="en-US" smtClean="0"/>
              <a:pPr/>
              <a:t>2/5/2013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2ADC116-C25C-4A66-9CB3-73607580B7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4B3A429-5AFB-4BC3-ADEE-A1F6F6B0E2B7}" type="datetimeFigureOut">
              <a:rPr lang="en-US" smtClean="0"/>
              <a:pPr/>
              <a:t>2/5/2013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2ADC116-C25C-4A66-9CB3-73607580B7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4B3A429-5AFB-4BC3-ADEE-A1F6F6B0E2B7}" type="datetimeFigureOut">
              <a:rPr lang="en-US" smtClean="0"/>
              <a:pPr/>
              <a:t>2/5/2013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2ADC116-C25C-4A66-9CB3-73607580B7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4B3A429-5AFB-4BC3-ADEE-A1F6F6B0E2B7}" type="datetimeFigureOut">
              <a:rPr lang="en-US" smtClean="0"/>
              <a:pPr/>
              <a:t>2/5/2013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2ADC116-C25C-4A66-9CB3-73607580B76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4B3A429-5AFB-4BC3-ADEE-A1F6F6B0E2B7}" type="datetimeFigureOut">
              <a:rPr lang="en-US" smtClean="0"/>
              <a:pPr/>
              <a:t>2/5/2013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2ADC116-C25C-4A66-9CB3-73607580B7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4B3A429-5AFB-4BC3-ADEE-A1F6F6B0E2B7}" type="datetimeFigureOut">
              <a:rPr lang="en-US" smtClean="0"/>
              <a:pPr/>
              <a:t>2/5/2013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2ADC116-C25C-4A66-9CB3-73607580B76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4B3A429-5AFB-4BC3-ADEE-A1F6F6B0E2B7}" type="datetimeFigureOut">
              <a:rPr lang="en-US" smtClean="0"/>
              <a:pPr/>
              <a:t>2/5/2013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2ADC116-C25C-4A66-9CB3-73607580B76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bls.gov/ooh/arts-and-design/graphic-designers.htm" TargetMode="External"/><Relationship Id="rId2" Type="http://schemas.openxmlformats.org/officeDocument/2006/relationships/hyperlink" Target="http://www.bls.gov/ooh/arts-and-design/multimedia-artists-and-animators.htm"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Video Game Animator </a:t>
            </a:r>
            <a:endParaRPr lang="en-US" dirty="0"/>
          </a:p>
        </p:txBody>
      </p:sp>
      <p:sp>
        <p:nvSpPr>
          <p:cNvPr id="3" name="Subtitle 2"/>
          <p:cNvSpPr>
            <a:spLocks noGrp="1"/>
          </p:cNvSpPr>
          <p:nvPr>
            <p:ph type="subTitle" idx="1"/>
          </p:nvPr>
        </p:nvSpPr>
        <p:spPr>
          <a:xfrm>
            <a:off x="7467600" y="5181600"/>
            <a:ext cx="1676400" cy="1676400"/>
          </a:xfrm>
        </p:spPr>
        <p:txBody>
          <a:bodyPr>
            <a:normAutofit/>
          </a:bodyPr>
          <a:lstStyle/>
          <a:p>
            <a:r>
              <a:rPr lang="en-US" sz="1000" dirty="0" smtClean="0"/>
              <a:t>Dakota </a:t>
            </a:r>
            <a:r>
              <a:rPr lang="en-US" sz="1000" dirty="0" err="1" smtClean="0"/>
              <a:t>Furton</a:t>
            </a:r>
            <a:endParaRPr lang="en-US" sz="1000" dirty="0" smtClean="0"/>
          </a:p>
          <a:p>
            <a:r>
              <a:rPr lang="en-US" sz="1000" dirty="0" smtClean="0"/>
              <a:t>Hour 4</a:t>
            </a:r>
          </a:p>
          <a:p>
            <a:r>
              <a:rPr lang="en-US" sz="1000" dirty="0" smtClean="0"/>
              <a:t>2-1-13</a:t>
            </a:r>
          </a:p>
          <a:p>
            <a:r>
              <a:rPr lang="en-US" sz="1000" dirty="0" smtClean="0"/>
              <a:t>Career Technology Foundations</a:t>
            </a:r>
            <a:endParaRPr lang="en-US" sz="1000" dirty="0"/>
          </a:p>
        </p:txBody>
      </p:sp>
      <p:pic>
        <p:nvPicPr>
          <p:cNvPr id="10242" name="Picture 2" descr="http://img.pokemondb.net/artwork/pikachu.jpg"/>
          <p:cNvPicPr>
            <a:picLocks noChangeAspect="1" noChangeArrowheads="1"/>
          </p:cNvPicPr>
          <p:nvPr/>
        </p:nvPicPr>
        <p:blipFill>
          <a:blip r:embed="rId2" cstate="print"/>
          <a:srcRect/>
          <a:stretch>
            <a:fillRect/>
          </a:stretch>
        </p:blipFill>
        <p:spPr bwMode="auto">
          <a:xfrm>
            <a:off x="990600" y="4181475"/>
            <a:ext cx="2857500" cy="2676525"/>
          </a:xfrm>
          <a:prstGeom prst="rect">
            <a:avLst/>
          </a:prstGeom>
          <a:noFill/>
        </p:spPr>
      </p:pic>
      <p:pic>
        <p:nvPicPr>
          <p:cNvPr id="10244" name="Picture 4" descr="http://www.sync-blog.com/wp-content/uploads/2011/06/Sonic-the-Hedgehog.jpg"/>
          <p:cNvPicPr>
            <a:picLocks noChangeAspect="1" noChangeArrowheads="1"/>
          </p:cNvPicPr>
          <p:nvPr/>
        </p:nvPicPr>
        <p:blipFill>
          <a:blip r:embed="rId3" cstate="print"/>
          <a:srcRect/>
          <a:stretch>
            <a:fillRect/>
          </a:stretch>
        </p:blipFill>
        <p:spPr bwMode="auto">
          <a:xfrm>
            <a:off x="3886200" y="4098184"/>
            <a:ext cx="1676399" cy="2759816"/>
          </a:xfrm>
          <a:prstGeom prst="rect">
            <a:avLst/>
          </a:prstGeom>
          <a:noFill/>
        </p:spPr>
      </p:pic>
      <p:pic>
        <p:nvPicPr>
          <p:cNvPr id="10246" name="Picture 6" descr="http://upload.wikimedia.org/wikipedia/en/9/99/MarioSMBW.png"/>
          <p:cNvPicPr>
            <a:picLocks noChangeAspect="1" noChangeArrowheads="1"/>
          </p:cNvPicPr>
          <p:nvPr/>
        </p:nvPicPr>
        <p:blipFill>
          <a:blip r:embed="rId4" cstate="print"/>
          <a:srcRect/>
          <a:stretch>
            <a:fillRect/>
          </a:stretch>
        </p:blipFill>
        <p:spPr bwMode="auto">
          <a:xfrm>
            <a:off x="5562600" y="3886200"/>
            <a:ext cx="1819275" cy="28194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Cited</a:t>
            </a:r>
            <a:endParaRPr lang="en-US" dirty="0"/>
          </a:p>
        </p:txBody>
      </p:sp>
      <p:sp>
        <p:nvSpPr>
          <p:cNvPr id="3" name="Content Placeholder 2"/>
          <p:cNvSpPr>
            <a:spLocks noGrp="1"/>
          </p:cNvSpPr>
          <p:nvPr>
            <p:ph idx="1"/>
          </p:nvPr>
        </p:nvSpPr>
        <p:spPr/>
        <p:txBody>
          <a:bodyPr/>
          <a:lstStyle/>
          <a:p>
            <a:r>
              <a:rPr lang="en-US" dirty="0" smtClean="0">
                <a:hlinkClick r:id="rId2"/>
              </a:rPr>
              <a:t>http://www.bls.gov/ooh/arts-and-design/multimedia-artists-and-animators.htm#tab-1</a:t>
            </a:r>
            <a:endParaRPr lang="en-US" dirty="0" smtClean="0"/>
          </a:p>
          <a:p>
            <a:r>
              <a:rPr lang="en-US" dirty="0" smtClean="0">
                <a:hlinkClick r:id="rId3"/>
              </a:rPr>
              <a:t>http://www.bls.gov/ooh/arts-and-design/graphic-designers.htm</a:t>
            </a:r>
            <a:endParaRPr lang="en-US" dirty="0" smtClean="0"/>
          </a:p>
          <a:p>
            <a:endParaRPr lang="en-US" dirty="0"/>
          </a:p>
        </p:txBody>
      </p:sp>
      <p:pic>
        <p:nvPicPr>
          <p:cNvPr id="13314" name="Picture 2" descr="http://www.behindthevoiceactors.com/_img/chars/char_83253.jpg"/>
          <p:cNvPicPr>
            <a:picLocks noChangeAspect="1" noChangeArrowheads="1"/>
          </p:cNvPicPr>
          <p:nvPr/>
        </p:nvPicPr>
        <p:blipFill>
          <a:blip r:embed="rId4" cstate="print"/>
          <a:srcRect/>
          <a:stretch>
            <a:fillRect/>
          </a:stretch>
        </p:blipFill>
        <p:spPr bwMode="auto">
          <a:xfrm>
            <a:off x="0" y="4571999"/>
            <a:ext cx="2000250" cy="22860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2971800" y="1447800"/>
            <a:ext cx="5961888" cy="4724400"/>
          </a:xfrm>
        </p:spPr>
        <p:txBody>
          <a:bodyPr>
            <a:normAutofit fontScale="92500" lnSpcReduction="10000"/>
          </a:bodyPr>
          <a:lstStyle/>
          <a:p>
            <a:pPr>
              <a:buNone/>
            </a:pPr>
            <a:r>
              <a:rPr lang="en-US" dirty="0" smtClean="0"/>
              <a:t>	Do you ever think about the people that make video games? I know I do! My own curiosity sparked my interest in video games and how they work. I love watching animations and how the work, it’s always been incredibly interesting to me. I plan on researching the average salary, and the raining I need to pursue this career.</a:t>
            </a:r>
            <a:endParaRPr lang="en-US" dirty="0"/>
          </a:p>
        </p:txBody>
      </p:sp>
      <p:pic>
        <p:nvPicPr>
          <p:cNvPr id="21506" name="Picture 2" descr="http://upload.wikimedia.org/wikipedia/en/2/22/Kirby_Wii.png"/>
          <p:cNvPicPr>
            <a:picLocks noChangeAspect="1" noChangeArrowheads="1"/>
          </p:cNvPicPr>
          <p:nvPr/>
        </p:nvPicPr>
        <p:blipFill>
          <a:blip r:embed="rId2" cstate="print"/>
          <a:srcRect/>
          <a:stretch>
            <a:fillRect/>
          </a:stretch>
        </p:blipFill>
        <p:spPr bwMode="auto">
          <a:xfrm>
            <a:off x="-152400" y="3810000"/>
            <a:ext cx="2857500" cy="28575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Work</a:t>
            </a:r>
            <a:endParaRPr lang="en-US" dirty="0"/>
          </a:p>
        </p:txBody>
      </p:sp>
      <p:sp>
        <p:nvSpPr>
          <p:cNvPr id="3" name="Content Placeholder 2"/>
          <p:cNvSpPr>
            <a:spLocks noGrp="1"/>
          </p:cNvSpPr>
          <p:nvPr>
            <p:ph idx="1"/>
          </p:nvPr>
        </p:nvSpPr>
        <p:spPr/>
        <p:txBody>
          <a:bodyPr>
            <a:normAutofit fontScale="77500" lnSpcReduction="20000"/>
          </a:bodyPr>
          <a:lstStyle/>
          <a:p>
            <a:r>
              <a:rPr lang="en-US" sz="3100" dirty="0" smtClean="0"/>
              <a:t>Create graphics and animation using computer programs and illustration</a:t>
            </a:r>
          </a:p>
          <a:p>
            <a:r>
              <a:rPr lang="en-US" sz="3100" dirty="0" smtClean="0"/>
              <a:t>Work with a team of animators and artists to create a movie, game, or visual effect</a:t>
            </a:r>
          </a:p>
          <a:p>
            <a:r>
              <a:rPr lang="en-US" sz="3100" dirty="0" smtClean="0"/>
              <a:t>Research upcoming projects to help create a realistic design or animation</a:t>
            </a:r>
          </a:p>
          <a:p>
            <a:r>
              <a:rPr lang="en-US" sz="3100" b="1" dirty="0" smtClean="0"/>
              <a:t>Develop storyboards that map out key scenes in the animation</a:t>
            </a:r>
          </a:p>
          <a:p>
            <a:r>
              <a:rPr lang="en-US" sz="3100" dirty="0" smtClean="0"/>
              <a:t>Edit animation and effects based on feedback from directors, head animators, game designers, or clients</a:t>
            </a:r>
          </a:p>
          <a:p>
            <a:r>
              <a:rPr lang="en-US" sz="3100" u="sng" dirty="0" smtClean="0"/>
              <a:t>Meet with clients, head animators, games designers, and directors to review deadlines and development timelines</a:t>
            </a:r>
          </a:p>
          <a:p>
            <a:endParaRPr lang="en-US" dirty="0"/>
          </a:p>
        </p:txBody>
      </p:sp>
      <p:pic>
        <p:nvPicPr>
          <p:cNvPr id="8194" name="Picture 2" descr="http://upload.wikimedia.org/wikipedia/commons/c/c5/PSF-scroll.png"/>
          <p:cNvPicPr>
            <a:picLocks noChangeAspect="1" noChangeArrowheads="1"/>
          </p:cNvPicPr>
          <p:nvPr/>
        </p:nvPicPr>
        <p:blipFill>
          <a:blip r:embed="rId2" cstate="print"/>
          <a:srcRect/>
          <a:stretch>
            <a:fillRect/>
          </a:stretch>
        </p:blipFill>
        <p:spPr bwMode="auto">
          <a:xfrm>
            <a:off x="7543800" y="228600"/>
            <a:ext cx="1219200" cy="112639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Conditions</a:t>
            </a:r>
            <a:endParaRPr lang="en-US" dirty="0"/>
          </a:p>
        </p:txBody>
      </p:sp>
      <p:sp>
        <p:nvSpPr>
          <p:cNvPr id="3" name="Content Placeholder 2"/>
          <p:cNvSpPr>
            <a:spLocks noGrp="1"/>
          </p:cNvSpPr>
          <p:nvPr>
            <p:ph idx="1"/>
          </p:nvPr>
        </p:nvSpPr>
        <p:spPr/>
        <p:txBody>
          <a:bodyPr/>
          <a:lstStyle/>
          <a:p>
            <a:r>
              <a:rPr lang="en-US" dirty="0" smtClean="0"/>
              <a:t>Mental</a:t>
            </a:r>
          </a:p>
          <a:p>
            <a:r>
              <a:rPr lang="en-US" dirty="0" smtClean="0"/>
              <a:t>Indoors-Usually at a computer</a:t>
            </a:r>
          </a:p>
          <a:p>
            <a:r>
              <a:rPr lang="en-US" dirty="0" smtClean="0"/>
              <a:t>Long hours, usually 50 hour weeks.</a:t>
            </a:r>
          </a:p>
          <a:p>
            <a:endParaRPr lang="en-US" dirty="0" smtClean="0"/>
          </a:p>
          <a:p>
            <a:endParaRPr lang="en-US" dirty="0"/>
          </a:p>
        </p:txBody>
      </p:sp>
      <p:pic>
        <p:nvPicPr>
          <p:cNvPr id="19458" name="Picture 2" descr="Interior designers"/>
          <p:cNvPicPr>
            <a:picLocks noChangeAspect="1" noChangeArrowheads="1"/>
          </p:cNvPicPr>
          <p:nvPr/>
        </p:nvPicPr>
        <p:blipFill>
          <a:blip r:embed="rId2" cstate="print"/>
          <a:srcRect/>
          <a:stretch>
            <a:fillRect/>
          </a:stretch>
        </p:blipFill>
        <p:spPr bwMode="auto">
          <a:xfrm>
            <a:off x="0" y="3809999"/>
            <a:ext cx="4267200" cy="3048001"/>
          </a:xfrm>
          <a:prstGeom prst="rect">
            <a:avLst/>
          </a:prstGeom>
          <a:noFill/>
        </p:spPr>
      </p:pic>
      <p:pic>
        <p:nvPicPr>
          <p:cNvPr id="19460" name="Picture 4" descr="Multimedia artists and animators"/>
          <p:cNvPicPr>
            <a:picLocks noChangeAspect="1" noChangeArrowheads="1"/>
          </p:cNvPicPr>
          <p:nvPr/>
        </p:nvPicPr>
        <p:blipFill>
          <a:blip r:embed="rId3" cstate="print"/>
          <a:srcRect/>
          <a:stretch>
            <a:fillRect/>
          </a:stretch>
        </p:blipFill>
        <p:spPr bwMode="auto">
          <a:xfrm>
            <a:off x="0" y="3809999"/>
            <a:ext cx="4267200" cy="30480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Needed</a:t>
            </a:r>
            <a:endParaRPr lang="en-US" dirty="0"/>
          </a:p>
        </p:txBody>
      </p:sp>
      <p:sp>
        <p:nvSpPr>
          <p:cNvPr id="3" name="Content Placeholder 2"/>
          <p:cNvSpPr>
            <a:spLocks noGrp="1"/>
          </p:cNvSpPr>
          <p:nvPr>
            <p:ph idx="1"/>
          </p:nvPr>
        </p:nvSpPr>
        <p:spPr/>
        <p:txBody>
          <a:bodyPr/>
          <a:lstStyle/>
          <a:p>
            <a:r>
              <a:rPr lang="en-US" sz="2000" dirty="0" smtClean="0"/>
              <a:t>A good portfolio of work and strong technical skills.</a:t>
            </a:r>
          </a:p>
          <a:p>
            <a:r>
              <a:rPr lang="en-US" sz="2000" dirty="0" smtClean="0"/>
              <a:t>Bachelor’s degree in fine art, computer graphics, or animation.</a:t>
            </a:r>
          </a:p>
          <a:p>
            <a:r>
              <a:rPr lang="en-US" sz="2000" dirty="0" smtClean="0"/>
              <a:t> Most studios have their own software, so workers are given on the job training.</a:t>
            </a:r>
          </a:p>
          <a:p>
            <a:r>
              <a:rPr lang="en-US" sz="2000" dirty="0" smtClean="0"/>
              <a:t>Important qualities needed for a job in this field would be: Artistic Talent, Computer Skills, Creativity, People Skills, and Physical stamina.</a:t>
            </a:r>
          </a:p>
          <a:p>
            <a:endParaRPr lang="en-US" dirty="0" smtClean="0"/>
          </a:p>
          <a:p>
            <a:endParaRPr lang="en-US" dirty="0"/>
          </a:p>
        </p:txBody>
      </p:sp>
      <p:pic>
        <p:nvPicPr>
          <p:cNvPr id="18434" name="Picture 2" descr="http://www.wiltonlibrary.org/wp-content/uploads/fine-arts-web-logo.jpg"/>
          <p:cNvPicPr>
            <a:picLocks noChangeAspect="1" noChangeArrowheads="1"/>
          </p:cNvPicPr>
          <p:nvPr/>
        </p:nvPicPr>
        <p:blipFill>
          <a:blip r:embed="rId2" cstate="print"/>
          <a:srcRect/>
          <a:stretch>
            <a:fillRect/>
          </a:stretch>
        </p:blipFill>
        <p:spPr bwMode="auto">
          <a:xfrm>
            <a:off x="5181600" y="3733800"/>
            <a:ext cx="3352800" cy="29337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Outlook/Employment</a:t>
            </a:r>
            <a:endParaRPr lang="en-US" dirty="0"/>
          </a:p>
        </p:txBody>
      </p:sp>
      <p:sp>
        <p:nvSpPr>
          <p:cNvPr id="3" name="Content Placeholder 2"/>
          <p:cNvSpPr>
            <a:spLocks noGrp="1"/>
          </p:cNvSpPr>
          <p:nvPr>
            <p:ph idx="1"/>
          </p:nvPr>
        </p:nvSpPr>
        <p:spPr/>
        <p:txBody>
          <a:bodyPr/>
          <a:lstStyle/>
          <a:p>
            <a:r>
              <a:rPr lang="en-US" dirty="0" smtClean="0"/>
              <a:t>Employment Rate: 8%</a:t>
            </a:r>
          </a:p>
          <a:p>
            <a:r>
              <a:rPr lang="en-US" dirty="0" smtClean="0"/>
              <a:t>Declining employment rate</a:t>
            </a:r>
          </a:p>
          <a:p>
            <a:r>
              <a:rPr lang="en-US" dirty="0" smtClean="0"/>
              <a:t>Competitive.</a:t>
            </a:r>
          </a:p>
          <a:p>
            <a:r>
              <a:rPr lang="en-US" dirty="0" smtClean="0"/>
              <a:t>Work for Valve or Bethesda.</a:t>
            </a:r>
          </a:p>
          <a:p>
            <a:endParaRPr lang="en-US" dirty="0"/>
          </a:p>
        </p:txBody>
      </p:sp>
      <p:pic>
        <p:nvPicPr>
          <p:cNvPr id="17410" name="Picture 2" descr="http://semiaccurate.com/assets/uploads/2011/09/valve-logo.png"/>
          <p:cNvPicPr>
            <a:picLocks noChangeAspect="1" noChangeArrowheads="1"/>
          </p:cNvPicPr>
          <p:nvPr/>
        </p:nvPicPr>
        <p:blipFill>
          <a:blip r:embed="rId2" cstate="print"/>
          <a:srcRect/>
          <a:stretch>
            <a:fillRect/>
          </a:stretch>
        </p:blipFill>
        <p:spPr bwMode="auto">
          <a:xfrm>
            <a:off x="1" y="5711792"/>
            <a:ext cx="4191000" cy="1146207"/>
          </a:xfrm>
          <a:prstGeom prst="rect">
            <a:avLst/>
          </a:prstGeom>
          <a:noFill/>
        </p:spPr>
      </p:pic>
      <p:pic>
        <p:nvPicPr>
          <p:cNvPr id="17416" name="Picture 8" descr="File:Bethesda Softworks Logo.svg"/>
          <p:cNvPicPr>
            <a:picLocks noChangeAspect="1" noChangeArrowheads="1"/>
          </p:cNvPicPr>
          <p:nvPr/>
        </p:nvPicPr>
        <p:blipFill>
          <a:blip r:embed="rId3" cstate="print"/>
          <a:srcRect/>
          <a:stretch>
            <a:fillRect/>
          </a:stretch>
        </p:blipFill>
        <p:spPr bwMode="auto">
          <a:xfrm>
            <a:off x="5167994" y="6019800"/>
            <a:ext cx="3833132" cy="685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Earnings</a:t>
            </a:r>
            <a:endParaRPr lang="en-US" dirty="0"/>
          </a:p>
        </p:txBody>
      </p:sp>
      <p:sp>
        <p:nvSpPr>
          <p:cNvPr id="3" name="Content Placeholder 2"/>
          <p:cNvSpPr>
            <a:spLocks noGrp="1"/>
          </p:cNvSpPr>
          <p:nvPr>
            <p:ph idx="1"/>
          </p:nvPr>
        </p:nvSpPr>
        <p:spPr/>
        <p:txBody>
          <a:bodyPr/>
          <a:lstStyle/>
          <a:p>
            <a:r>
              <a:rPr lang="en-US" dirty="0" smtClean="0"/>
              <a:t>Life style goals- Have a steady job and a nice home.</a:t>
            </a:r>
          </a:p>
          <a:p>
            <a:r>
              <a:rPr lang="en-US" dirty="0" smtClean="0"/>
              <a:t>Average Wage- $58,510 per year </a:t>
            </a:r>
          </a:p>
          <a:p>
            <a:r>
              <a:rPr lang="en-US" dirty="0" smtClean="0"/>
              <a:t>This fits my goals.</a:t>
            </a:r>
          </a:p>
          <a:p>
            <a:r>
              <a:rPr lang="en-US" dirty="0" smtClean="0"/>
              <a:t>First purchase- A house.</a:t>
            </a:r>
            <a:endParaRPr lang="en-US" dirty="0"/>
          </a:p>
        </p:txBody>
      </p:sp>
      <p:pic>
        <p:nvPicPr>
          <p:cNvPr id="16386" name="Picture 2" descr="http://pamlawhorne.com/wp-content/uploads/2013/01/money-bag-hi.png"/>
          <p:cNvPicPr>
            <a:picLocks noChangeAspect="1" noChangeArrowheads="1"/>
          </p:cNvPicPr>
          <p:nvPr/>
        </p:nvPicPr>
        <p:blipFill>
          <a:blip r:embed="rId2" cstate="print"/>
          <a:srcRect/>
          <a:stretch>
            <a:fillRect/>
          </a:stretch>
        </p:blipFill>
        <p:spPr bwMode="auto">
          <a:xfrm>
            <a:off x="6477000" y="3810000"/>
            <a:ext cx="1905000" cy="259219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Occupation</a:t>
            </a:r>
            <a:endParaRPr lang="en-US" dirty="0"/>
          </a:p>
        </p:txBody>
      </p:sp>
      <p:sp>
        <p:nvSpPr>
          <p:cNvPr id="3" name="Content Placeholder 2"/>
          <p:cNvSpPr>
            <a:spLocks noGrp="1"/>
          </p:cNvSpPr>
          <p:nvPr>
            <p:ph idx="1"/>
          </p:nvPr>
        </p:nvSpPr>
        <p:spPr/>
        <p:txBody>
          <a:bodyPr>
            <a:normAutofit/>
          </a:bodyPr>
          <a:lstStyle/>
          <a:p>
            <a:r>
              <a:rPr lang="en-US" sz="2000" dirty="0" smtClean="0"/>
              <a:t>Graphic Designer.</a:t>
            </a:r>
          </a:p>
          <a:p>
            <a:r>
              <a:rPr lang="en-US" sz="2000" dirty="0" smtClean="0"/>
              <a:t>Meet with clients or the art teacher to determine the scope of the project. Develop graphics and visual or audio images for product illustrations, logos, and websites.</a:t>
            </a:r>
          </a:p>
          <a:p>
            <a:r>
              <a:rPr lang="en-US" sz="2000" dirty="0" smtClean="0"/>
              <a:t>Work in studios where they have access to the drafting tables, computers,  and the software necessary to create their designs.</a:t>
            </a:r>
          </a:p>
          <a:p>
            <a:r>
              <a:rPr lang="en-US" sz="2000" dirty="0" smtClean="0"/>
              <a:t>Training-Bachelor’s Degree. </a:t>
            </a:r>
          </a:p>
          <a:p>
            <a:r>
              <a:rPr lang="en-US" sz="2000" dirty="0" smtClean="0"/>
              <a:t>Outlook- 13%</a:t>
            </a:r>
          </a:p>
          <a:p>
            <a:r>
              <a:rPr lang="en-US" sz="2000" dirty="0" smtClean="0"/>
              <a:t>Earnings- $43,500 per year </a:t>
            </a:r>
            <a:endParaRPr lang="en-US" sz="2000" dirty="0"/>
          </a:p>
        </p:txBody>
      </p:sp>
      <p:pic>
        <p:nvPicPr>
          <p:cNvPr id="15362" name="Picture 2" descr="Graphic designers"/>
          <p:cNvPicPr>
            <a:picLocks noChangeAspect="1" noChangeArrowheads="1"/>
          </p:cNvPicPr>
          <p:nvPr/>
        </p:nvPicPr>
        <p:blipFill>
          <a:blip r:embed="rId2" cstate="print"/>
          <a:srcRect/>
          <a:stretch>
            <a:fillRect/>
          </a:stretch>
        </p:blipFill>
        <p:spPr bwMode="auto">
          <a:xfrm>
            <a:off x="0" y="4648200"/>
            <a:ext cx="3093719" cy="2209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conclusion, I’m really looking forward to becoming a video game animator. I look forward to watching my own ideas come to life for the enjoyment of other people. It’s always been my dream to create the next best video game,  and pursing this occupation could take me one step closer to my dream! There’s really not a single negative thing about becoming a video game animator. The hard work is worth it in the end.</a:t>
            </a:r>
            <a:endParaRPr lang="en-US" dirty="0"/>
          </a:p>
        </p:txBody>
      </p:sp>
      <p:pic>
        <p:nvPicPr>
          <p:cNvPr id="14340" name="Picture 4" descr="http://lightsidegames.com/wp-content/uploads/2012/12/Skull_Kid.png"/>
          <p:cNvPicPr>
            <a:picLocks noChangeAspect="1" noChangeArrowheads="1"/>
          </p:cNvPicPr>
          <p:nvPr/>
        </p:nvPicPr>
        <p:blipFill>
          <a:blip r:embed="rId2" cstate="print"/>
          <a:srcRect/>
          <a:stretch>
            <a:fillRect/>
          </a:stretch>
        </p:blipFill>
        <p:spPr bwMode="auto">
          <a:xfrm>
            <a:off x="-304799" y="2895600"/>
            <a:ext cx="2286000" cy="376237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214</TotalTime>
  <Words>390</Words>
  <Application>Microsoft Office PowerPoint</Application>
  <PresentationFormat>On-screen Show (4:3)</PresentationFormat>
  <Paragraphs>45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Solstice</vt:lpstr>
      <vt:lpstr>Video Game Animator </vt:lpstr>
      <vt:lpstr>Introduction</vt:lpstr>
      <vt:lpstr>Nature of Work</vt:lpstr>
      <vt:lpstr>Working Conditions</vt:lpstr>
      <vt:lpstr>Training Needed</vt:lpstr>
      <vt:lpstr>Outlook/Employment</vt:lpstr>
      <vt:lpstr>Earnings</vt:lpstr>
      <vt:lpstr>Related Occupation</vt:lpstr>
      <vt:lpstr>Summary</vt:lpstr>
      <vt:lpstr>Work Cited</vt:lpstr>
    </vt:vector>
  </TitlesOfParts>
  <Company>Lake Shore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dakotafurton</dc:creator>
  <cp:lastModifiedBy>dakotafurton</cp:lastModifiedBy>
  <cp:revision>37</cp:revision>
  <dcterms:created xsi:type="dcterms:W3CDTF">2013-01-31T14:53:02Z</dcterms:created>
  <dcterms:modified xsi:type="dcterms:W3CDTF">2013-02-05T18:43:11Z</dcterms:modified>
</cp:coreProperties>
</file>